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731" y="1196752"/>
            <a:ext cx="11662951" cy="130114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6693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主要介绍了女生进行体育运动的五个理由。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play sports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might say “to get exercise” and you’d be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 fun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true,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there are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the Women’s Sports Foundation, girls who play sports get a lot more than just fit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6961"/>
            <a:ext cx="11485848" cy="279223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there are at least 5 more reasons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Paying sports makes girls healthier and happier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who play sports feel better about themselves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who play sports learn teamwork and goal-setting skills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think that playing sports will take up all your study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77226" y="13832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5253007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根据上文</a:t>
            </a:r>
            <a:r>
              <a:rPr lang="en-US" altLang="zh-CN" sz="2400">
                <a:cs typeface="Times New Roman" panose="02020603050405020304" pitchFamily="18" charset="0"/>
              </a:rPr>
              <a:t>“Why play sports</a:t>
            </a:r>
            <a:r>
              <a:rPr lang="zh-CN" altLang="zh-CN" sz="2400"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以及</a:t>
            </a:r>
            <a:r>
              <a:rPr lang="en-US" altLang="zh-CN" sz="2400">
                <a:cs typeface="Times New Roman" panose="02020603050405020304" pitchFamily="18" charset="0"/>
              </a:rPr>
              <a:t>“But there are more.”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有更多进行运动的理由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选项</a:t>
            </a:r>
            <a:r>
              <a:rPr lang="en-US" altLang="zh-CN" sz="2400">
                <a:cs typeface="Times New Roman" panose="02020603050405020304" pitchFamily="18" charset="0"/>
              </a:rPr>
              <a:t>A“</a:t>
            </a:r>
            <a:r>
              <a:rPr lang="zh-CN" altLang="zh-CN" sz="2400">
                <a:cs typeface="Times New Roman" panose="02020603050405020304" pitchFamily="18" charset="0"/>
              </a:rPr>
              <a:t>事实上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至少有五个理由。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符合语境。故选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4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who play sports do better in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research shows that girls who play sports do better in school than those who don’t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 improves learning, memory, and concentration, which can give active girls an advantage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39521"/>
            <a:ext cx="11485848" cy="279223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there are at least 5 more reasons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Paying sports makes girls healthier and happier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who play sports feel better about themselves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who play sports learn teamwork and goal-setting skills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think that playing sports will take up all your study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15286" y="65652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4915034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根据下文</a:t>
            </a:r>
            <a:r>
              <a:rPr lang="en-US" altLang="zh-CN" sz="2400">
                <a:cs typeface="Times New Roman" panose="02020603050405020304" pitchFamily="18" charset="0"/>
              </a:rPr>
              <a:t>“But research shows that girls who play sports do better in school than those who don’t.”</a:t>
            </a:r>
            <a:r>
              <a:rPr lang="zh-CN" altLang="zh-CN" sz="2400">
                <a:cs typeface="Times New Roman" panose="02020603050405020304" pitchFamily="18" charset="0"/>
              </a:rPr>
              <a:t>并结合选项可知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此处句意发生转折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指有人认为进行运动会占用学习时间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选项</a:t>
            </a:r>
            <a:r>
              <a:rPr lang="en-US" altLang="zh-CN" sz="2400">
                <a:cs typeface="Times New Roman" panose="02020603050405020304" pitchFamily="18" charset="0"/>
              </a:rPr>
              <a:t>E“</a:t>
            </a:r>
            <a:r>
              <a:rPr lang="zh-CN" altLang="zh-CN" sz="2400">
                <a:cs typeface="Times New Roman" panose="02020603050405020304" pitchFamily="18" charset="0"/>
              </a:rPr>
              <a:t>你可能认为运动会占用你所有的学习时间。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符合语境。故选</a:t>
            </a:r>
            <a:r>
              <a:rPr lang="en-US" altLang="zh-CN" sz="2400">
                <a:cs typeface="Times New Roman" panose="02020603050405020304" pitchFamily="18" charset="0"/>
              </a:rPr>
              <a:t>E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teach valuable life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work with coaches, trainers, and teammates to win games and achieve goals, you’re learning how to be successful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 skills will serve you well at work and in family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6961"/>
            <a:ext cx="11485848" cy="279223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there are at least 5 more reasons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Paying sports makes girls healthier and happier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who play sports feel better about themselves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who play sports learn teamwork and goal-setting skills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think that playing sports will take up all your study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2718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5229200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根据下文</a:t>
            </a:r>
            <a:r>
              <a:rPr lang="en-US" altLang="zh-CN" sz="2400">
                <a:cs typeface="Times New Roman" panose="02020603050405020304" pitchFamily="18" charset="0"/>
              </a:rPr>
              <a:t>“Sports teach valuable life skills.”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运动可以教给我们宝贵的生活技能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选项</a:t>
            </a:r>
            <a:r>
              <a:rPr lang="en-US" altLang="zh-CN" sz="2400">
                <a:cs typeface="Times New Roman" panose="02020603050405020304" pitchFamily="18" charset="0"/>
              </a:rPr>
              <a:t>D“</a:t>
            </a:r>
            <a:r>
              <a:rPr lang="zh-CN" altLang="zh-CN" sz="2400">
                <a:cs typeface="Times New Roman" panose="02020603050405020304" pitchFamily="18" charset="0"/>
              </a:rPr>
              <a:t>参加运动的女孩们学习团队合作和目标设定技能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符合语境。故选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4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are good for a girl’s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addition to being fit and maintaining a healthy weight, girls who play sports are also less likely to smoke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later in life, girls who exercise are less likely to get breast cancer or osteoporosis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骨质疏松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411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sports improves self-confidence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builds confidence when you know you can achieve your goals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are also a feel-good activity because they help girls get in shape, and make new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08969"/>
            <a:ext cx="11485848" cy="279223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there are at least 5 more reasons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Paying sports makes girls healthier and happier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who play sports feel better about themselves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who play sports learn teamwork and goal-setting skills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think that playing sports will take up all your study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3278" y="8502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5253007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根据上文</a:t>
            </a:r>
            <a:r>
              <a:rPr lang="en-US" altLang="zh-CN" sz="2400">
                <a:cs typeface="Times New Roman" panose="02020603050405020304" pitchFamily="18" charset="0"/>
              </a:rPr>
              <a:t>“Playing sports improves self-confidence.”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运动可以提高自信心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选项</a:t>
            </a:r>
            <a:r>
              <a:rPr lang="en-US" altLang="zh-CN" sz="2400">
                <a:cs typeface="Times New Roman" panose="02020603050405020304" pitchFamily="18" charset="0"/>
              </a:rPr>
              <a:t>C“</a:t>
            </a:r>
            <a:r>
              <a:rPr lang="zh-CN" altLang="zh-CN" sz="2400">
                <a:cs typeface="Times New Roman" panose="02020603050405020304" pitchFamily="18" charset="0"/>
              </a:rPr>
              <a:t>参加运动的女孩们对自己感觉更好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符合语境。故选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71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 cuts the pressure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sports can reduce stress and help you feel a little happier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brain chemicals released during exercise improve a person’s mood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are another mood-lifter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being on a team creates tight relationships between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good to know your teammates will support you—both on and off the field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469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79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sports do you like best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 you like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906" y="861585"/>
            <a:ext cx="3900489" cy="43012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2123" y="1887215"/>
            <a:ext cx="11504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I like running best. Because it is good for my health.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sz="2400"/>
              <a:t>,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79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618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455</cp:revision>
  <dcterms:created xsi:type="dcterms:W3CDTF">2020-11-06T05:24:00Z</dcterms:created>
  <dcterms:modified xsi:type="dcterms:W3CDTF">2025-09-17T19:24:06Z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